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2" r:id="rId3"/>
    <p:sldId id="266" r:id="rId4"/>
    <p:sldId id="270" r:id="rId5"/>
    <p:sldId id="271" r:id="rId6"/>
    <p:sldId id="279" r:id="rId7"/>
    <p:sldId id="278" r:id="rId8"/>
    <p:sldId id="277" r:id="rId9"/>
    <p:sldId id="281" r:id="rId10"/>
    <p:sldId id="260" r:id="rId11"/>
    <p:sldId id="276" r:id="rId12"/>
    <p:sldId id="282" r:id="rId13"/>
    <p:sldId id="283" r:id="rId14"/>
    <p:sldId id="274" r:id="rId15"/>
    <p:sldId id="280" r:id="rId16"/>
    <p:sldId id="28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13" autoAdjust="0"/>
    <p:restoredTop sz="94660"/>
  </p:normalViewPr>
  <p:slideViewPr>
    <p:cSldViewPr>
      <p:cViewPr varScale="1">
        <p:scale>
          <a:sx n="106" d="100"/>
          <a:sy n="106" d="100"/>
        </p:scale>
        <p:origin x="130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"/>
            <a:ext cx="9144000" cy="695739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628800"/>
            <a:ext cx="6408713" cy="5112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патриоты</a:t>
            </a:r>
            <a:b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большой страны!»</a:t>
            </a:r>
            <a:b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беляева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Николаевна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</a:br>
            <a:endParaRPr lang="ru-RU" sz="16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31540" y="44625"/>
            <a:ext cx="8280920" cy="79208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b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«Родничок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568952" cy="640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  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ВПЕРЕД РОСС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56" y="764705"/>
            <a:ext cx="8946740" cy="5032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90" y="600711"/>
            <a:ext cx="5645621" cy="5645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25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6688"/>
          <a:stretch/>
        </p:blipFill>
        <p:spPr>
          <a:xfrm>
            <a:off x="827584" y="857250"/>
            <a:ext cx="7704856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13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692696"/>
            <a:ext cx="745232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20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2" name="VID-20220318-WA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1" y="836712"/>
            <a:ext cx="821471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27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2050" name="Picture 2" descr="https://avatars.mds.yandex.net/get-zen_doc/1586459/pub_5da0387d5d6c4b00b0b62621_5da047341ee34f7325298e10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r="2252"/>
          <a:stretch/>
        </p:blipFill>
        <p:spPr bwMode="auto">
          <a:xfrm>
            <a:off x="494240" y="620688"/>
            <a:ext cx="8155520" cy="5802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2569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8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8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04856" cy="6408712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вашей семье и под вашим руководством растет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будущий гражданин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совершается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стране, через вашу душу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вашу мысль должно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приходить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детям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А.С. Макаренк</a:t>
            </a:r>
            <a:r>
              <a:rPr lang="ru-RU" sz="4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6" y="-15138"/>
            <a:ext cx="9144000" cy="6885384"/>
          </a:xfrm>
          <a:prstGeom prst="rect">
            <a:avLst/>
          </a:prstGeom>
        </p:spPr>
      </p:pic>
      <p:pic>
        <p:nvPicPr>
          <p:cNvPr id="5" name="VID-20220318-WA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980728"/>
            <a:ext cx="8928992" cy="47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7" b="7380"/>
          <a:stretch/>
        </p:blipFill>
        <p:spPr>
          <a:xfrm>
            <a:off x="-32198" y="0"/>
            <a:ext cx="9176197" cy="6885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9051"/>
          <a:stretch/>
        </p:blipFill>
        <p:spPr>
          <a:xfrm>
            <a:off x="899592" y="645694"/>
            <a:ext cx="7416824" cy="556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9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9" y="4047336"/>
            <a:ext cx="2589126" cy="266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23" y="92707"/>
            <a:ext cx="2708184" cy="352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9" y="113326"/>
            <a:ext cx="2704346" cy="376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37" b="19551"/>
          <a:stretch/>
        </p:blipFill>
        <p:spPr>
          <a:xfrm>
            <a:off x="3156058" y="3881668"/>
            <a:ext cx="2669064" cy="2817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15" y="92707"/>
            <a:ext cx="2799776" cy="3733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40550"/>
          <a:stretch/>
        </p:blipFill>
        <p:spPr>
          <a:xfrm>
            <a:off x="6164415" y="3976076"/>
            <a:ext cx="2736759" cy="2733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5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" b="3269"/>
          <a:stretch/>
        </p:blipFill>
        <p:spPr>
          <a:xfrm>
            <a:off x="647564" y="412878"/>
            <a:ext cx="7848872" cy="582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5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11"/>
            <a:ext cx="9144000" cy="6885384"/>
          </a:xfrm>
          <a:prstGeom prst="rect">
            <a:avLst/>
          </a:prstGeom>
        </p:spPr>
      </p:pic>
      <p:pic>
        <p:nvPicPr>
          <p:cNvPr id="29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1709847">
            <a:off x="2706872" y="1281936"/>
            <a:ext cx="305012" cy="920812"/>
          </a:xfrm>
          <a:prstGeom prst="rect">
            <a:avLst/>
          </a:prstGeom>
          <a:noFill/>
        </p:spPr>
      </p:pic>
      <p:pic>
        <p:nvPicPr>
          <p:cNvPr id="30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3180507">
            <a:off x="3201506" y="1564368"/>
            <a:ext cx="305012" cy="920812"/>
          </a:xfrm>
          <a:prstGeom prst="rect">
            <a:avLst/>
          </a:prstGeom>
          <a:noFill/>
        </p:spPr>
      </p:pic>
      <p:pic>
        <p:nvPicPr>
          <p:cNvPr id="31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4648288">
            <a:off x="3475581" y="1960041"/>
            <a:ext cx="305012" cy="920812"/>
          </a:xfrm>
          <a:prstGeom prst="rect">
            <a:avLst/>
          </a:prstGeom>
          <a:noFill/>
        </p:spPr>
      </p:pic>
      <p:pic>
        <p:nvPicPr>
          <p:cNvPr id="32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6441884">
            <a:off x="3583091" y="2472123"/>
            <a:ext cx="305012" cy="920812"/>
          </a:xfrm>
          <a:prstGeom prst="rect">
            <a:avLst/>
          </a:prstGeom>
          <a:noFill/>
        </p:spPr>
      </p:pic>
      <p:pic>
        <p:nvPicPr>
          <p:cNvPr id="33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8812241">
            <a:off x="3354178" y="3025655"/>
            <a:ext cx="305012" cy="920812"/>
          </a:xfrm>
          <a:prstGeom prst="rect">
            <a:avLst/>
          </a:prstGeom>
          <a:noFill/>
        </p:spPr>
      </p:pic>
      <p:pic>
        <p:nvPicPr>
          <p:cNvPr id="34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20312377">
            <a:off x="2888502" y="3415321"/>
            <a:ext cx="305012" cy="920812"/>
          </a:xfrm>
          <a:prstGeom prst="rect">
            <a:avLst/>
          </a:prstGeom>
          <a:noFill/>
        </p:spPr>
      </p:pic>
      <p:pic>
        <p:nvPicPr>
          <p:cNvPr id="35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6865998">
            <a:off x="1363461" y="1893657"/>
            <a:ext cx="305012" cy="920812"/>
          </a:xfrm>
          <a:prstGeom prst="rect">
            <a:avLst/>
          </a:prstGeom>
          <a:noFill/>
        </p:spPr>
      </p:pic>
      <p:pic>
        <p:nvPicPr>
          <p:cNvPr id="36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5615473">
            <a:off x="1299898" y="2326212"/>
            <a:ext cx="305012" cy="920812"/>
          </a:xfrm>
          <a:prstGeom prst="rect">
            <a:avLst/>
          </a:prstGeom>
          <a:noFill/>
        </p:spPr>
      </p:pic>
      <p:pic>
        <p:nvPicPr>
          <p:cNvPr id="37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4165248">
            <a:off x="1350830" y="2778927"/>
            <a:ext cx="283129" cy="920812"/>
          </a:xfrm>
          <a:prstGeom prst="rect">
            <a:avLst/>
          </a:prstGeom>
          <a:noFill/>
        </p:spPr>
      </p:pic>
      <p:pic>
        <p:nvPicPr>
          <p:cNvPr id="38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2364729">
            <a:off x="1663243" y="3204025"/>
            <a:ext cx="305012" cy="920812"/>
          </a:xfrm>
          <a:prstGeom prst="rect">
            <a:avLst/>
          </a:prstGeom>
          <a:noFill/>
        </p:spPr>
      </p:pic>
      <p:pic>
        <p:nvPicPr>
          <p:cNvPr id="39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844842">
            <a:off x="2220102" y="3473155"/>
            <a:ext cx="305012" cy="920812"/>
          </a:xfrm>
          <a:prstGeom prst="rect">
            <a:avLst/>
          </a:prstGeom>
          <a:noFill/>
        </p:spPr>
      </p:pic>
      <p:pic>
        <p:nvPicPr>
          <p:cNvPr id="46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8354671">
            <a:off x="1669710" y="1557834"/>
            <a:ext cx="323540" cy="920812"/>
          </a:xfrm>
          <a:prstGeom prst="rect">
            <a:avLst/>
          </a:prstGeom>
          <a:noFill/>
        </p:spPr>
      </p:pic>
      <p:pic>
        <p:nvPicPr>
          <p:cNvPr id="47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9826752">
            <a:off x="2169882" y="1322847"/>
            <a:ext cx="305012" cy="920812"/>
          </a:xfrm>
          <a:prstGeom prst="rect">
            <a:avLst/>
          </a:prstGeom>
          <a:noFill/>
        </p:spPr>
      </p:pic>
      <p:pic>
        <p:nvPicPr>
          <p:cNvPr id="49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3331832">
            <a:off x="7289996" y="2187979"/>
            <a:ext cx="305012" cy="920812"/>
          </a:xfrm>
          <a:prstGeom prst="rect">
            <a:avLst/>
          </a:prstGeom>
          <a:noFill/>
        </p:spPr>
      </p:pic>
      <p:pic>
        <p:nvPicPr>
          <p:cNvPr id="50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4842486">
            <a:off x="7636637" y="2586462"/>
            <a:ext cx="305012" cy="920812"/>
          </a:xfrm>
          <a:prstGeom prst="rect">
            <a:avLst/>
          </a:prstGeom>
          <a:noFill/>
        </p:spPr>
      </p:pic>
      <p:pic>
        <p:nvPicPr>
          <p:cNvPr id="51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6405273">
            <a:off x="7711475" y="3012436"/>
            <a:ext cx="305012" cy="920812"/>
          </a:xfrm>
          <a:prstGeom prst="rect">
            <a:avLst/>
          </a:prstGeom>
          <a:noFill/>
        </p:spPr>
      </p:pic>
      <p:pic>
        <p:nvPicPr>
          <p:cNvPr id="52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8534900">
            <a:off x="7339454" y="3772790"/>
            <a:ext cx="305012" cy="920812"/>
          </a:xfrm>
          <a:prstGeom prst="rect">
            <a:avLst/>
          </a:prstGeom>
          <a:noFill/>
        </p:spPr>
      </p:pic>
      <p:pic>
        <p:nvPicPr>
          <p:cNvPr id="53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20611465">
            <a:off x="6805185" y="4113342"/>
            <a:ext cx="305012" cy="920812"/>
          </a:xfrm>
          <a:prstGeom prst="rect">
            <a:avLst/>
          </a:prstGeom>
          <a:noFill/>
        </p:spPr>
      </p:pic>
      <p:pic>
        <p:nvPicPr>
          <p:cNvPr id="54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8244751">
            <a:off x="5743569" y="2214446"/>
            <a:ext cx="305012" cy="920812"/>
          </a:xfrm>
          <a:prstGeom prst="rect">
            <a:avLst/>
          </a:prstGeom>
          <a:noFill/>
        </p:spPr>
      </p:pic>
      <p:pic>
        <p:nvPicPr>
          <p:cNvPr id="55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6087009">
            <a:off x="5477076" y="2705406"/>
            <a:ext cx="305012" cy="920812"/>
          </a:xfrm>
          <a:prstGeom prst="rect">
            <a:avLst/>
          </a:prstGeom>
          <a:noFill/>
        </p:spPr>
      </p:pic>
      <p:pic>
        <p:nvPicPr>
          <p:cNvPr id="56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4643339">
            <a:off x="5486706" y="3207265"/>
            <a:ext cx="283129" cy="920812"/>
          </a:xfrm>
          <a:prstGeom prst="rect">
            <a:avLst/>
          </a:prstGeom>
          <a:noFill/>
        </p:spPr>
      </p:pic>
      <p:pic>
        <p:nvPicPr>
          <p:cNvPr id="57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2871216">
            <a:off x="5655278" y="3750652"/>
            <a:ext cx="305012" cy="920812"/>
          </a:xfrm>
          <a:prstGeom prst="rect">
            <a:avLst/>
          </a:prstGeom>
          <a:noFill/>
        </p:spPr>
      </p:pic>
      <p:pic>
        <p:nvPicPr>
          <p:cNvPr id="58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222841">
            <a:off x="6153698" y="4095148"/>
            <a:ext cx="305012" cy="920812"/>
          </a:xfrm>
          <a:prstGeom prst="rect">
            <a:avLst/>
          </a:prstGeom>
          <a:noFill/>
        </p:spPr>
      </p:pic>
      <p:pic>
        <p:nvPicPr>
          <p:cNvPr id="65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0001030">
            <a:off x="6228184" y="1916832"/>
            <a:ext cx="305012" cy="920812"/>
          </a:xfrm>
          <a:prstGeom prst="rect">
            <a:avLst/>
          </a:prstGeom>
          <a:noFill/>
        </p:spPr>
      </p:pic>
      <p:pic>
        <p:nvPicPr>
          <p:cNvPr id="66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1782672">
            <a:off x="6783865" y="1941152"/>
            <a:ext cx="305012" cy="920812"/>
          </a:xfrm>
          <a:prstGeom prst="rect">
            <a:avLst/>
          </a:prstGeom>
          <a:noFill/>
        </p:spPr>
      </p:pic>
      <p:pic>
        <p:nvPicPr>
          <p:cNvPr id="67" name="Picture 6" descr="http://7sisters.ru/wp-content/uploads/2016/12/1-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9028" t="21135" r="29032" b="7878"/>
          <a:stretch>
            <a:fillRect/>
          </a:stretch>
        </p:blipFill>
        <p:spPr bwMode="auto">
          <a:xfrm rot="17014368">
            <a:off x="7616204" y="3409132"/>
            <a:ext cx="305012" cy="920812"/>
          </a:xfrm>
          <a:prstGeom prst="rect">
            <a:avLst/>
          </a:prstGeom>
          <a:noFill/>
        </p:spPr>
      </p:pic>
      <p:sp>
        <p:nvSpPr>
          <p:cNvPr id="68" name="Заголовок 67"/>
          <p:cNvSpPr>
            <a:spLocks noGrp="1"/>
          </p:cNvSpPr>
          <p:nvPr>
            <p:ph type="title"/>
          </p:nvPr>
        </p:nvSpPr>
        <p:spPr>
          <a:xfrm>
            <a:off x="791580" y="4581752"/>
            <a:ext cx="7560840" cy="2276247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«Солнце Родины»</a:t>
            </a:r>
            <a:endParaRPr lang="ru-RU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896865" y="2174131"/>
            <a:ext cx="1371183" cy="13438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045070" y="2823774"/>
            <a:ext cx="1338289" cy="13245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01.fotocdn.net/s20/8/tlog_box/1689/168952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1941" y="2135556"/>
            <a:ext cx="1447350" cy="1447350"/>
          </a:xfrm>
          <a:prstGeom prst="rect">
            <a:avLst/>
          </a:prstGeom>
          <a:noFill/>
        </p:spPr>
      </p:pic>
      <p:pic>
        <p:nvPicPr>
          <p:cNvPr id="48" name="Picture 2" descr="http://i01.fotocdn.net/s20/8/tlog_box/1689/168952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5297" y="2732830"/>
            <a:ext cx="1457833" cy="1457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490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4325"/>
          <a:stretch/>
        </p:blipFill>
        <p:spPr>
          <a:xfrm>
            <a:off x="1259632" y="908720"/>
            <a:ext cx="6624736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2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0"/>
            <a:ext cx="9144000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48" y="340870"/>
            <a:ext cx="6165304" cy="616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30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22</Words>
  <Application>Microsoft Office PowerPoint</Application>
  <PresentationFormat>Экран (4:3)</PresentationFormat>
  <Paragraphs>6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Schoolbook</vt:lpstr>
      <vt:lpstr>Times New Roman</vt:lpstr>
      <vt:lpstr>Тема Office</vt:lpstr>
      <vt:lpstr>МАСТЕР-КЛАСС  «Маленькие патриоты  большой страны!»     подготовила   беляева  Людмила Николаевна   </vt:lpstr>
      <vt:lpstr>«В вашей семье и под вашим руководством растет будущий гражданин.  Все, что совершается в стране, через вашу душу и вашу мысль должно приходить к детям».                            А.С. Макаренко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«Солнце Родины»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PASHA</dc:creator>
  <cp:lastModifiedBy>Замзаведующего</cp:lastModifiedBy>
  <cp:revision>58</cp:revision>
  <dcterms:created xsi:type="dcterms:W3CDTF">2018-02-04T18:25:27Z</dcterms:created>
  <dcterms:modified xsi:type="dcterms:W3CDTF">2023-04-01T03:16:23Z</dcterms:modified>
</cp:coreProperties>
</file>